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58" r:id="rId5"/>
    <p:sldId id="286" r:id="rId6"/>
    <p:sldId id="287" r:id="rId7"/>
    <p:sldId id="289" r:id="rId8"/>
    <p:sldId id="283" r:id="rId9"/>
    <p:sldId id="284" r:id="rId10"/>
    <p:sldId id="285" r:id="rId11"/>
    <p:sldId id="280" r:id="rId12"/>
    <p:sldId id="281" r:id="rId13"/>
    <p:sldId id="282" r:id="rId14"/>
    <p:sldId id="277" r:id="rId15"/>
    <p:sldId id="278" r:id="rId16"/>
    <p:sldId id="279" r:id="rId17"/>
    <p:sldId id="274" r:id="rId18"/>
    <p:sldId id="275" r:id="rId19"/>
    <p:sldId id="276" r:id="rId20"/>
    <p:sldId id="291" r:id="rId21"/>
    <p:sldId id="292" r:id="rId22"/>
    <p:sldId id="293" r:id="rId23"/>
    <p:sldId id="268" r:id="rId24"/>
    <p:sldId id="269" r:id="rId25"/>
    <p:sldId id="270" r:id="rId26"/>
    <p:sldId id="265" r:id="rId27"/>
    <p:sldId id="266" r:id="rId28"/>
    <p:sldId id="267" r:id="rId29"/>
    <p:sldId id="262" r:id="rId30"/>
    <p:sldId id="263" r:id="rId31"/>
    <p:sldId id="264" r:id="rId32"/>
    <p:sldId id="259" r:id="rId33"/>
    <p:sldId id="260" r:id="rId34"/>
    <p:sldId id="261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63" autoAdjust="0"/>
    <p:restoredTop sz="94660"/>
  </p:normalViewPr>
  <p:slideViewPr>
    <p:cSldViewPr>
      <p:cViewPr>
        <p:scale>
          <a:sx n="60" d="100"/>
          <a:sy n="60" d="100"/>
        </p:scale>
        <p:origin x="-1896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xmlns:mc="http://schemas.openxmlformats.org/markup-compatibility/2006" xmlns:a14="http://schemas.microsoft.com/office/drawing/2007/7/7/main" val="000000" mc:Ignorable="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xmlns:mc="http://schemas.openxmlformats.org/markup-compatibility/2006" xmlns:a14="http://schemas.microsoft.com/office/drawing/2007/7/7/main" val="000000" mc:Ignorable="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xmlns:mc="http://schemas.openxmlformats.org/markup-compatibility/2006" xmlns:a14="http://schemas.microsoft.com/office/drawing/2007/7/7/main" val="FFFFFF" mc:Ignorable=""/>
            </a:solidFill>
            <a:prstDash val="solid"/>
            <a:miter lim="800000"/>
          </a:ln>
          <a:effectLst>
            <a:outerShdw blurRad="190500" dist="228600" dir="2700000" sy="90000">
              <a:srgbClr xmlns:mc="http://schemas.openxmlformats.org/markup-compatibility/2006" xmlns:a14="http://schemas.microsoft.com/office/drawing/2007/7/7/main" val="000000" mc:Ignorable="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Top Ten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Free </a:t>
            </a:r>
            <a:r>
              <a:rPr lang="en-US" dirty="0" smtClean="0"/>
              <a:t>Extensions</a:t>
            </a:r>
            <a:br>
              <a:rPr lang="en-US" dirty="0" smtClean="0"/>
            </a:br>
            <a:r>
              <a:rPr lang="en-US" dirty="0" smtClean="0"/>
              <a:t>For Visual Studio 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30528563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Power Commands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400" dirty="0" smtClean="0"/>
              <a:t>http://code.msdn.microsoft.com/PowerCommands</a:t>
            </a:r>
          </a:p>
          <a:p>
            <a:r>
              <a:rPr lang="en-CA" dirty="0" smtClean="0"/>
              <a:t>Source code available</a:t>
            </a:r>
          </a:p>
          <a:p>
            <a:r>
              <a:rPr lang="en-CA" dirty="0" smtClean="0"/>
              <a:t>Adds commands throughout Visual Studio</a:t>
            </a:r>
          </a:p>
          <a:p>
            <a:pPr lvl="1"/>
            <a:r>
              <a:rPr lang="en-CA" dirty="0" smtClean="0"/>
              <a:t>Most save 5 or 6 mouse clicks</a:t>
            </a:r>
          </a:p>
          <a:p>
            <a:pPr lvl="1"/>
            <a:r>
              <a:rPr lang="en-CA" dirty="0" smtClean="0"/>
              <a:t>Keep you in “flow” as you work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24274599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Power Commands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79814049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Other Power </a:t>
            </a:r>
            <a:r>
              <a:rPr lang="en-CA" dirty="0" smtClean="0"/>
              <a:t>Commands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CA" dirty="0" smtClean="0"/>
              <a:t>Format Document on Save</a:t>
            </a:r>
          </a:p>
          <a:p>
            <a:r>
              <a:rPr lang="en-CA" dirty="0" smtClean="0"/>
              <a:t>Remove and Sort </a:t>
            </a:r>
            <a:r>
              <a:rPr lang="en-CA" dirty="0" err="1" smtClean="0"/>
              <a:t>Usings</a:t>
            </a:r>
            <a:r>
              <a:rPr lang="en-CA" dirty="0" smtClean="0"/>
              <a:t> (on Save)</a:t>
            </a:r>
          </a:p>
          <a:p>
            <a:r>
              <a:rPr lang="en-CA" dirty="0" smtClean="0"/>
              <a:t>Clear All Panes</a:t>
            </a:r>
          </a:p>
          <a:p>
            <a:r>
              <a:rPr lang="en-CA" dirty="0" smtClean="0"/>
              <a:t>Enhanced Show All Files</a:t>
            </a:r>
          </a:p>
          <a:p>
            <a:r>
              <a:rPr lang="en-CA" dirty="0" smtClean="0"/>
              <a:t>Collapse Projects</a:t>
            </a:r>
          </a:p>
          <a:p>
            <a:r>
              <a:rPr lang="en-CA" dirty="0" smtClean="0"/>
              <a:t>Copy/Paste Class</a:t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Copy/Paste References</a:t>
            </a:r>
          </a:p>
          <a:p>
            <a:r>
              <a:rPr lang="en-CA" dirty="0" smtClean="0"/>
              <a:t>Edit Project File</a:t>
            </a:r>
          </a:p>
          <a:p>
            <a:r>
              <a:rPr lang="en-CA" dirty="0" smtClean="0"/>
              <a:t>Unload/Reload Project</a:t>
            </a:r>
          </a:p>
          <a:p>
            <a:r>
              <a:rPr lang="en-CA" dirty="0" smtClean="0"/>
              <a:t>Extract Constant</a:t>
            </a:r>
          </a:p>
          <a:p>
            <a:r>
              <a:rPr lang="en-CA" dirty="0" smtClean="0"/>
              <a:t>Clear Recent File/Project List</a:t>
            </a:r>
          </a:p>
          <a:p>
            <a:r>
              <a:rPr lang="en-CA" dirty="0" smtClean="0"/>
              <a:t>Transform Templates</a:t>
            </a:r>
          </a:p>
          <a:p>
            <a:r>
              <a:rPr lang="en-CA" dirty="0" smtClean="0"/>
              <a:t>Close All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56064803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Source Code Outliner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http://www.codeplex.com/SourceCodeOutliner </a:t>
            </a:r>
          </a:p>
          <a:p>
            <a:r>
              <a:rPr lang="en-CA" dirty="0" smtClean="0"/>
              <a:t>Source code available</a:t>
            </a:r>
          </a:p>
          <a:p>
            <a:r>
              <a:rPr lang="en-CA" dirty="0" smtClean="0"/>
              <a:t>Provides a tree view of your code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18197447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Source Code Outliner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9309454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Navigate Code Quickly</a:t>
            </a:r>
            <a:endParaRPr lang="en-CA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981200"/>
            <a:ext cx="1964129" cy="438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362200"/>
            <a:ext cx="17621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07/7/12/main" val="421792708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Sticky Notes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Code Gallery</a:t>
            </a:r>
          </a:p>
          <a:p>
            <a:r>
              <a:rPr lang="en-CA" sz="2800" dirty="0" smtClean="0"/>
              <a:t>http://code.msdn.microsoft.com/StickyNotes </a:t>
            </a:r>
          </a:p>
          <a:p>
            <a:r>
              <a:rPr lang="en-CA" dirty="0" smtClean="0"/>
              <a:t>Add notes to your project within Visual Studio</a:t>
            </a:r>
          </a:p>
          <a:p>
            <a:pPr lvl="1"/>
            <a:r>
              <a:rPr lang="en-CA" dirty="0" smtClean="0"/>
              <a:t>Keep them out of source control</a:t>
            </a:r>
          </a:p>
          <a:p>
            <a:pPr lvl="1"/>
            <a:r>
              <a:rPr lang="en-CA" dirty="0" smtClean="0"/>
              <a:t>Email them to anyone</a:t>
            </a:r>
          </a:p>
          <a:p>
            <a:pPr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07/7/12/main" val="358536919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Sticky Notes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6025543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Sticky Notes Professional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http://stickynotes4code.com/Default.aspx </a:t>
            </a:r>
          </a:p>
          <a:p>
            <a:r>
              <a:rPr lang="en-CA" dirty="0" smtClean="0"/>
              <a:t>Notes can be attached to lines or blocks</a:t>
            </a:r>
          </a:p>
          <a:p>
            <a:r>
              <a:rPr lang="en-CA" dirty="0" smtClean="0"/>
              <a:t>Pop up in tooltip</a:t>
            </a:r>
          </a:p>
          <a:p>
            <a:r>
              <a:rPr lang="en-CA" dirty="0" smtClean="0"/>
              <a:t>Note viewer displays all notes together across the project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06186109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Regular Expression Explorer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>
            <a:normAutofit/>
          </a:bodyPr>
          <a:lstStyle/>
          <a:p>
            <a:r>
              <a:rPr lang="en-CA" dirty="0" smtClean="0"/>
              <a:t>Free download from Faustware</a:t>
            </a:r>
          </a:p>
          <a:p>
            <a:r>
              <a:rPr lang="en-CA" sz="2400" dirty="0"/>
              <a:t>http://www.faustware.com/ItemDetail.aspx?itemId=104</a:t>
            </a:r>
            <a:r>
              <a:rPr lang="en-CA" sz="2800" dirty="0"/>
              <a:t> </a:t>
            </a:r>
          </a:p>
          <a:p>
            <a:r>
              <a:rPr lang="en-CA" dirty="0" smtClean="0"/>
              <a:t>Build and test regular expressions on the fly</a:t>
            </a:r>
          </a:p>
          <a:p>
            <a:r>
              <a:rPr lang="en-CA" dirty="0" smtClean="0"/>
              <a:t>Save complex expressions to use again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76397892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 your productivity</a:t>
            </a:r>
          </a:p>
          <a:p>
            <a:r>
              <a:rPr lang="en-US" dirty="0" smtClean="0"/>
              <a:t>Make coding more fun</a:t>
            </a:r>
          </a:p>
          <a:p>
            <a:r>
              <a:rPr lang="en-US" dirty="0" smtClean="0"/>
              <a:t>Bring your everyday tasks into Visual Studio</a:t>
            </a:r>
          </a:p>
          <a:p>
            <a:r>
              <a:rPr lang="en-US" dirty="0" smtClean="0"/>
              <a:t>Save time and effort</a:t>
            </a:r>
          </a:p>
          <a:p>
            <a:endParaRPr lang="en-US" dirty="0"/>
          </a:p>
          <a:p>
            <a:r>
              <a:rPr lang="en-US" dirty="0" smtClean="0"/>
              <a:t>www.</a:t>
            </a:r>
            <a:r>
              <a:rPr lang="en-CA" dirty="0" smtClean="0"/>
              <a:t>visualstudiogallery.com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94682118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Regular Expression Explorer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4067265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 by Trying</a:t>
            </a:r>
            <a:endParaRPr lang="en-CA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571449" cy="39100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256590072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TFS Power Tools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400" dirty="0" smtClean="0"/>
              <a:t>http://msdn.microsoft.com/en-us/tfs2008/bb980963.aspx </a:t>
            </a:r>
          </a:p>
          <a:p>
            <a:r>
              <a:rPr lang="en-CA" dirty="0" smtClean="0"/>
              <a:t>Adds commands throughout Team Explorer</a:t>
            </a:r>
          </a:p>
          <a:p>
            <a:pPr lvl="1"/>
            <a:r>
              <a:rPr lang="en-CA" dirty="0" smtClean="0"/>
              <a:t>Leverage the information in TFS</a:t>
            </a:r>
          </a:p>
          <a:p>
            <a:pPr lvl="1"/>
            <a:r>
              <a:rPr lang="en-CA" dirty="0" smtClean="0"/>
              <a:t>Gives you new capabilities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55201744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TFS Power Tools: Alert Center, Server Manager, Work Item Templates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38418397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There’s More!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 numCol="2">
            <a:noAutofit/>
          </a:bodyPr>
          <a:lstStyle/>
          <a:p>
            <a:r>
              <a:rPr lang="en-CA" dirty="0" smtClean="0"/>
              <a:t>Best Practices Analyzer Build Notification</a:t>
            </a:r>
          </a:p>
          <a:p>
            <a:r>
              <a:rPr lang="en-CA" dirty="0" smtClean="0"/>
              <a:t>Custom Check-in Policy Pack</a:t>
            </a:r>
          </a:p>
          <a:p>
            <a:r>
              <a:rPr lang="en-CA" dirty="0" smtClean="0"/>
              <a:t>Process Template Editor</a:t>
            </a:r>
          </a:p>
          <a:p>
            <a:r>
              <a:rPr lang="en-CA" dirty="0" smtClean="0"/>
              <a:t>Team Explorer Enhancements</a:t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Team Foundation Power Tool (TFPT.EXE) </a:t>
            </a:r>
          </a:p>
          <a:p>
            <a:r>
              <a:rPr lang="en-CA" dirty="0" smtClean="0"/>
              <a:t>Team Members</a:t>
            </a:r>
          </a:p>
          <a:p>
            <a:r>
              <a:rPr lang="en-CA" dirty="0" smtClean="0"/>
              <a:t>User Display Name Change (</a:t>
            </a:r>
            <a:r>
              <a:rPr lang="en-CA" dirty="0" err="1" smtClean="0"/>
              <a:t>TFSUsers</a:t>
            </a:r>
            <a:r>
              <a:rPr lang="en-CA" dirty="0" smtClean="0"/>
              <a:t>)</a:t>
            </a:r>
          </a:p>
          <a:p>
            <a:r>
              <a:rPr lang="en-CA" dirty="0" smtClean="0"/>
              <a:t>Windows </a:t>
            </a:r>
            <a:r>
              <a:rPr lang="en-CA" dirty="0" err="1" smtClean="0"/>
              <a:t>PowerShell</a:t>
            </a:r>
            <a:r>
              <a:rPr lang="en-CA" dirty="0" smtClean="0"/>
              <a:t> </a:t>
            </a:r>
            <a:r>
              <a:rPr lang="en-CA" dirty="0" err="1" smtClean="0"/>
              <a:t>Cmdlets</a:t>
            </a:r>
            <a:r>
              <a:rPr lang="en-CA" dirty="0" smtClean="0"/>
              <a:t> Windows Shell Extensions</a:t>
            </a:r>
          </a:p>
        </p:txBody>
      </p:sp>
    </p:spTree>
    <p:extLst>
      <p:ext uri="{BB962C8B-B14F-4D97-AF65-F5344CB8AC3E}">
        <p14:creationId xmlns:p14="http://schemas.microsoft.com/office/powerpoint/2007/7/12/main" val="28649692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Resource Refactoring Tool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7091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http://www.codeplex.com/ResourceRefactoring</a:t>
            </a:r>
          </a:p>
          <a:p>
            <a:r>
              <a:rPr lang="en-CA" dirty="0" smtClean="0"/>
              <a:t>Source code available</a:t>
            </a:r>
          </a:p>
          <a:p>
            <a:r>
              <a:rPr lang="en-CA" dirty="0" smtClean="0"/>
              <a:t>Simplifies turning hard coded strings into resources</a:t>
            </a:r>
          </a:p>
          <a:p>
            <a:pPr lvl="1"/>
            <a:r>
              <a:rPr lang="en-CA" dirty="0" smtClean="0"/>
              <a:t>Vital for internationalization</a:t>
            </a:r>
          </a:p>
          <a:p>
            <a:pPr lvl="1"/>
            <a:r>
              <a:rPr lang="en-CA" dirty="0" smtClean="0"/>
              <a:t>Much quicker than searching for " characters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6187570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Resource Refactoring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83661874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More Details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 Works in VB and C#</a:t>
            </a:r>
          </a:p>
          <a:p>
            <a:r>
              <a:rPr lang="en-CA" dirty="0" smtClean="0"/>
              <a:t>Every project type</a:t>
            </a:r>
          </a:p>
          <a:p>
            <a:r>
              <a:rPr lang="en-CA" dirty="0" smtClean="0"/>
              <a:t>Of course you still have to do the localization work</a:t>
            </a:r>
          </a:p>
        </p:txBody>
      </p:sp>
    </p:spTree>
    <p:extLst>
      <p:ext uri="{BB962C8B-B14F-4D97-AF65-F5344CB8AC3E}">
        <p14:creationId xmlns:p14="http://schemas.microsoft.com/office/powerpoint/2007/7/12/main" val="380531204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Debugger Settings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709160"/>
          </a:xfrm>
        </p:spPr>
        <p:txBody>
          <a:bodyPr>
            <a:normAutofit/>
          </a:bodyPr>
          <a:lstStyle/>
          <a:p>
            <a:r>
              <a:rPr lang="en-CA" dirty="0" smtClean="0"/>
              <a:t>Free download from John Robbins</a:t>
            </a:r>
          </a:p>
          <a:p>
            <a:r>
              <a:rPr lang="en-CA" sz="2800" dirty="0" smtClean="0"/>
              <a:t>http://www.wintellect.com/CS/blogs/jrobbins/archive/2008/07/21/debugger-settings-visual-studio-add-in-easily-copy-breakpoints-between-machines.aspx</a:t>
            </a:r>
          </a:p>
          <a:p>
            <a:r>
              <a:rPr lang="en-CA" dirty="0" smtClean="0"/>
              <a:t>Source code available</a:t>
            </a:r>
          </a:p>
          <a:p>
            <a:r>
              <a:rPr lang="en-CA" dirty="0" smtClean="0"/>
              <a:t>Save a collection of breakpoints etc to a file</a:t>
            </a:r>
          </a:p>
          <a:p>
            <a:pPr lvl="1"/>
            <a:r>
              <a:rPr lang="en-CA" dirty="0" smtClean="0"/>
              <a:t>Move between machines</a:t>
            </a:r>
          </a:p>
          <a:p>
            <a:pPr lvl="1"/>
            <a:r>
              <a:rPr lang="en-CA" dirty="0" smtClean="0"/>
              <a:t>Clear then put them back quickly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06509624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Debugger Settings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21481051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Snippet Designer</a:t>
            </a:r>
          </a:p>
          <a:p>
            <a:r>
              <a:rPr lang="en-US" dirty="0" smtClean="0"/>
              <a:t>WPF Theme Selector</a:t>
            </a:r>
          </a:p>
          <a:p>
            <a:r>
              <a:rPr lang="en-US" dirty="0" smtClean="0"/>
              <a:t>Power Commands</a:t>
            </a:r>
          </a:p>
          <a:p>
            <a:r>
              <a:rPr lang="en-US" dirty="0" smtClean="0"/>
              <a:t>Source Code Outliner</a:t>
            </a:r>
          </a:p>
          <a:p>
            <a:r>
              <a:rPr lang="en-US" dirty="0" smtClean="0"/>
              <a:t>Sticky Notes</a:t>
            </a:r>
          </a:p>
          <a:p>
            <a:r>
              <a:rPr lang="en-US" dirty="0" smtClean="0"/>
              <a:t>Regular Expression Explorer</a:t>
            </a:r>
          </a:p>
          <a:p>
            <a:r>
              <a:rPr lang="en-US" dirty="0" smtClean="0"/>
              <a:t>TFS Power Tools</a:t>
            </a:r>
          </a:p>
          <a:p>
            <a:r>
              <a:rPr lang="en-US" dirty="0" smtClean="0"/>
              <a:t>Resource Refactoring</a:t>
            </a:r>
          </a:p>
          <a:p>
            <a:r>
              <a:rPr lang="en-US" dirty="0" smtClean="0"/>
              <a:t>Debugger Settings</a:t>
            </a:r>
          </a:p>
          <a:p>
            <a:r>
              <a:rPr lang="en-US" dirty="0" smtClean="0"/>
              <a:t>Style Cop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2720151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More Details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Works in VB and C#</a:t>
            </a:r>
          </a:p>
          <a:p>
            <a:r>
              <a:rPr lang="en-CA" dirty="0" smtClean="0"/>
              <a:t>Saves breakpoints conditions, hit counts etc</a:t>
            </a:r>
          </a:p>
          <a:p>
            <a:pPr>
              <a:buNone/>
            </a:pPr>
            <a:endParaRPr lang="en-CA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200400"/>
            <a:ext cx="7327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07/7/12/main" val="8849128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Style Cop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709160"/>
          </a:xfrm>
        </p:spPr>
        <p:txBody>
          <a:bodyPr>
            <a:normAutofit/>
          </a:bodyPr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http://code.msdn.microsoft.com/sourceanalysis</a:t>
            </a:r>
          </a:p>
          <a:p>
            <a:r>
              <a:rPr lang="en-CA" dirty="0" smtClean="0"/>
              <a:t>Analyzes C# code for best practices</a:t>
            </a:r>
          </a:p>
          <a:p>
            <a:pPr lvl="1"/>
            <a:r>
              <a:rPr lang="en-CA" dirty="0" smtClean="0"/>
              <a:t>Comes with a set of rules</a:t>
            </a:r>
          </a:p>
          <a:p>
            <a:pPr lvl="1"/>
            <a:r>
              <a:rPr lang="en-CA" dirty="0" smtClean="0"/>
              <a:t>Can add your own as well</a:t>
            </a:r>
          </a:p>
          <a:p>
            <a:r>
              <a:rPr lang="en-CA" dirty="0" smtClean="0"/>
              <a:t>No VB version at the moment</a:t>
            </a:r>
          </a:p>
        </p:txBody>
      </p:sp>
    </p:spTree>
    <p:extLst>
      <p:ext uri="{BB962C8B-B14F-4D97-AF65-F5344CB8AC3E}">
        <p14:creationId xmlns:p14="http://schemas.microsoft.com/office/powerpoint/2007/7/12/main" val="207747493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Style Cop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63056452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More Details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Can write your own rules and have them run too</a:t>
            </a:r>
          </a:p>
          <a:p>
            <a:r>
              <a:rPr lang="en-CA" dirty="0" smtClean="0"/>
              <a:t>Can move settings files around to share rules across a team</a:t>
            </a:r>
          </a:p>
          <a:p>
            <a:r>
              <a:rPr lang="en-CA" dirty="0" smtClean="0"/>
              <a:t>Also integrates with </a:t>
            </a:r>
            <a:r>
              <a:rPr lang="en-CA" dirty="0" err="1" smtClean="0"/>
              <a:t>MSBuild</a:t>
            </a:r>
            <a:r>
              <a:rPr lang="en-CA" dirty="0" smtClean="0"/>
              <a:t> so a report can be generated with </a:t>
            </a:r>
            <a:r>
              <a:rPr lang="en-CA" smtClean="0"/>
              <a:t>every build</a:t>
            </a:r>
            <a:endParaRPr lang="en-CA" dirty="0" smtClean="0"/>
          </a:p>
          <a:p>
            <a:pPr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07/7/12/main" val="366754254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Snippet Designer</a:t>
            </a:r>
          </a:p>
          <a:p>
            <a:r>
              <a:rPr lang="en-US" dirty="0" smtClean="0"/>
              <a:t>WPF Theme Selector</a:t>
            </a:r>
          </a:p>
          <a:p>
            <a:r>
              <a:rPr lang="en-US" dirty="0" smtClean="0"/>
              <a:t>Power Commands</a:t>
            </a:r>
          </a:p>
          <a:p>
            <a:r>
              <a:rPr lang="en-US" dirty="0" smtClean="0"/>
              <a:t>Source Code Outliner</a:t>
            </a:r>
          </a:p>
          <a:p>
            <a:r>
              <a:rPr lang="en-US" dirty="0" smtClean="0"/>
              <a:t>Sticky Notes</a:t>
            </a:r>
          </a:p>
          <a:p>
            <a:r>
              <a:rPr lang="en-US"/>
              <a:t>Regular Expression </a:t>
            </a:r>
            <a:r>
              <a:rPr lang="en-US" smtClean="0"/>
              <a:t>Explorer</a:t>
            </a:r>
            <a:endParaRPr lang="en-US" dirty="0" smtClean="0"/>
          </a:p>
          <a:p>
            <a:r>
              <a:rPr lang="en-US" dirty="0" smtClean="0"/>
              <a:t>TFS Power Tools</a:t>
            </a:r>
          </a:p>
          <a:p>
            <a:r>
              <a:rPr lang="en-US" dirty="0" smtClean="0"/>
              <a:t>Resource Refactoring</a:t>
            </a:r>
          </a:p>
          <a:p>
            <a:r>
              <a:rPr lang="en-US" dirty="0" smtClean="0"/>
              <a:t>Debugger Settings</a:t>
            </a:r>
          </a:p>
          <a:p>
            <a:r>
              <a:rPr lang="en-US" dirty="0" smtClean="0"/>
              <a:t>Style Cop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3559499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Snippet Designer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Free download from Code </a:t>
            </a:r>
            <a:r>
              <a:rPr lang="en-CA" dirty="0" err="1" smtClean="0"/>
              <a:t>Plex</a:t>
            </a:r>
            <a:endParaRPr lang="en-CA" dirty="0" smtClean="0"/>
          </a:p>
          <a:p>
            <a:r>
              <a:rPr lang="en-CA" sz="2800" dirty="0"/>
              <a:t>http://www.codeplex.com/SnippetDesigner </a:t>
            </a:r>
            <a:endParaRPr lang="en-CA" sz="2800" dirty="0" smtClean="0"/>
          </a:p>
          <a:p>
            <a:r>
              <a:rPr lang="en-CA" dirty="0" smtClean="0"/>
              <a:t>Simplifies working with Code Snippets</a:t>
            </a:r>
          </a:p>
        </p:txBody>
      </p:sp>
    </p:spTree>
    <p:extLst>
      <p:ext uri="{BB962C8B-B14F-4D97-AF65-F5344CB8AC3E}">
        <p14:creationId xmlns:p14="http://schemas.microsoft.com/office/powerpoint/2007/7/12/main" val="239036075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Snippet Designer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90791403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Snippet Explorer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Search </a:t>
            </a:r>
            <a:r>
              <a:rPr lang="en-CA" dirty="0"/>
              <a:t>a</a:t>
            </a:r>
            <a:r>
              <a:rPr lang="en-CA" dirty="0" smtClean="0"/>
              <a:t>cross snippets and see a preview of the code</a:t>
            </a:r>
            <a:br>
              <a:rPr lang="en-CA" dirty="0" smtClean="0"/>
            </a:br>
            <a:endParaRPr lang="en-CA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14600"/>
            <a:ext cx="6286500" cy="4210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79169183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WPF Theme Selector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Free download from Code </a:t>
            </a:r>
            <a:r>
              <a:rPr lang="en-CA" dirty="0" err="1" smtClean="0"/>
              <a:t>Plex</a:t>
            </a:r>
            <a:endParaRPr lang="en-CA" dirty="0" smtClean="0"/>
          </a:p>
          <a:p>
            <a:r>
              <a:rPr lang="en-CA" sz="2800" dirty="0"/>
              <a:t>http://wpfthemeselector.codeplex.com/ </a:t>
            </a:r>
            <a:endParaRPr lang="en-CA" sz="2800" dirty="0" smtClean="0"/>
          </a:p>
          <a:p>
            <a:r>
              <a:rPr lang="en-CA" dirty="0" smtClean="0"/>
              <a:t>Applies a theme to your WPF Application</a:t>
            </a:r>
          </a:p>
          <a:p>
            <a:pPr lvl="1"/>
            <a:r>
              <a:rPr lang="en-CA" dirty="0" smtClean="0"/>
              <a:t>The “last mile” problem for WPF theming</a:t>
            </a:r>
          </a:p>
        </p:txBody>
      </p:sp>
    </p:spTree>
    <p:extLst>
      <p:ext uri="{BB962C8B-B14F-4D97-AF65-F5344CB8AC3E}">
        <p14:creationId xmlns:p14="http://schemas.microsoft.com/office/powerpoint/2007/7/12/main" val="209415527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Theme Selector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51321116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Where to Get Themes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709160"/>
          </a:xfrm>
        </p:spPr>
        <p:txBody>
          <a:bodyPr numCol="1">
            <a:normAutofit/>
          </a:bodyPr>
          <a:lstStyle/>
          <a:p>
            <a:r>
              <a:rPr lang="en-CA" dirty="0"/>
              <a:t>http://wpfthemes.codeplex.com</a:t>
            </a:r>
            <a:r>
              <a:rPr lang="en-CA" dirty="0" smtClean="0"/>
              <a:t>/</a:t>
            </a:r>
          </a:p>
          <a:p>
            <a:pPr lvl="1"/>
            <a:r>
              <a:rPr lang="en-CA" dirty="0" smtClean="0"/>
              <a:t>Converted from Silverlight toolkit, more added by community</a:t>
            </a:r>
          </a:p>
          <a:p>
            <a:r>
              <a:rPr lang="en-CA" dirty="0"/>
              <a:t>http://</a:t>
            </a:r>
            <a:r>
              <a:rPr lang="en-CA" dirty="0" smtClean="0"/>
              <a:t>wpf.codeplex.com/Wiki/View.aspx?title=WPF%20Themes</a:t>
            </a:r>
          </a:p>
          <a:p>
            <a:pPr lvl="1"/>
            <a:r>
              <a:rPr lang="en-CA" dirty="0" smtClean="0"/>
              <a:t>Released as part of WPF Futures</a:t>
            </a:r>
          </a:p>
          <a:p>
            <a:r>
              <a:rPr lang="en-CA" dirty="0" smtClean="0"/>
              <a:t>Watch out for dynamic backgrounds</a:t>
            </a:r>
          </a:p>
          <a:p>
            <a:pPr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07/7/12/main" val="202163855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rigin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464653" mc:Ignorable=""/>
      </a:dk2>
      <a:lt2>
        <a:srgbClr xmlns:mc="http://schemas.openxmlformats.org/markup-compatibility/2006" xmlns:a14="http://schemas.microsoft.com/office/drawing/2007/7/7/main" val="DDE9EC" mc:Ignorable=""/>
      </a:lt2>
      <a:accent1>
        <a:srgbClr xmlns:mc="http://schemas.openxmlformats.org/markup-compatibility/2006" xmlns:a14="http://schemas.microsoft.com/office/drawing/2007/7/7/main" val="727CA3" mc:Ignorable=""/>
      </a:accent1>
      <a:accent2>
        <a:srgbClr xmlns:mc="http://schemas.openxmlformats.org/markup-compatibility/2006" xmlns:a14="http://schemas.microsoft.com/office/drawing/2007/7/7/main" val="9FB8CD" mc:Ignorable=""/>
      </a:accent2>
      <a:accent3>
        <a:srgbClr xmlns:mc="http://schemas.openxmlformats.org/markup-compatibility/2006" xmlns:a14="http://schemas.microsoft.com/office/drawing/2007/7/7/main" val="D2DA7A" mc:Ignorable=""/>
      </a:accent3>
      <a:accent4>
        <a:srgbClr xmlns:mc="http://schemas.openxmlformats.org/markup-compatibility/2006" xmlns:a14="http://schemas.microsoft.com/office/drawing/2007/7/7/main" val="FADA7A" mc:Ignorable=""/>
      </a:accent4>
      <a:accent5>
        <a:srgbClr xmlns:mc="http://schemas.openxmlformats.org/markup-compatibility/2006" xmlns:a14="http://schemas.microsoft.com/office/drawing/2007/7/7/main" val="B88472" mc:Ignorable=""/>
      </a:accent5>
      <a:accent6>
        <a:srgbClr xmlns:mc="http://schemas.openxmlformats.org/markup-compatibility/2006" xmlns:a14="http://schemas.microsoft.com/office/drawing/2007/7/7/main" val="8E736A" mc:Ignorable=""/>
      </a:accent6>
      <a:hlink>
        <a:srgbClr xmlns:mc="http://schemas.openxmlformats.org/markup-compatibility/2006" xmlns:a14="http://schemas.microsoft.com/office/drawing/2007/7/7/main" val="B292CA" mc:Ignorable=""/>
      </a:hlink>
      <a:folHlink>
        <a:srgbClr xmlns:mc="http://schemas.openxmlformats.org/markup-compatibility/2006" xmlns:a14="http://schemas.microsoft.com/office/drawing/2007/7/7/main" val="6B5680" mc:Ignorable="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xmlns:mc="http://schemas.openxmlformats.org/markup-compatibility/2006" xmlns:a14="http://schemas.microsoft.com/office/drawing/2007/7/7/main" val="000000" mc:Ignorable="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xmlns:mc="http://schemas.openxmlformats.org/markup-compatibility/2006" xmlns:a14="http://schemas.microsoft.com/office/drawing/2007/7/7/main" val="000000" mc:Ignorable="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2009-09-21T21:48:59Z</outs:dateTime>
      <outs:isPinned>true</outs:isPinned>
    </outs:relatedDate>
    <outs:relatedDate>
      <outs:type>2</outs:type>
      <outs:displayName>Created</outs:displayName>
      <outs:dateTime>2006-08-16T00:00:00Z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Kate Gregory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Kate Gregory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2A9ADF2-FF08-4560-96C9-AD4A0FF479CF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4185</TotalTime>
  <Words>578</Words>
  <Application>Microsoft Office PowerPoint</Application>
  <PresentationFormat>On-screen Show (4:3)</PresentationFormat>
  <Paragraphs>158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Apex</vt:lpstr>
      <vt:lpstr>Top Ten  Free Extensions For Visual Studio 2008</vt:lpstr>
      <vt:lpstr>Extensions</vt:lpstr>
      <vt:lpstr>Top Ten</vt:lpstr>
      <vt:lpstr>Snippet Designer</vt:lpstr>
      <vt:lpstr>Demo</vt:lpstr>
      <vt:lpstr>Snippet Explorer</vt:lpstr>
      <vt:lpstr>WPF Theme Selector</vt:lpstr>
      <vt:lpstr>Demo</vt:lpstr>
      <vt:lpstr>Where to Get Themes</vt:lpstr>
      <vt:lpstr>Power Commands</vt:lpstr>
      <vt:lpstr>Demo</vt:lpstr>
      <vt:lpstr>Other Power Commands</vt:lpstr>
      <vt:lpstr>Source Code Outliner</vt:lpstr>
      <vt:lpstr>Demo</vt:lpstr>
      <vt:lpstr>Navigate Code Quickly</vt:lpstr>
      <vt:lpstr>Sticky Notes</vt:lpstr>
      <vt:lpstr>Demo</vt:lpstr>
      <vt:lpstr>Sticky Notes Professional</vt:lpstr>
      <vt:lpstr>Regular Expression Explorer</vt:lpstr>
      <vt:lpstr>Demo</vt:lpstr>
      <vt:lpstr>Learn by Trying</vt:lpstr>
      <vt:lpstr>TFS Power Tools</vt:lpstr>
      <vt:lpstr>Demo</vt:lpstr>
      <vt:lpstr>There’s More!</vt:lpstr>
      <vt:lpstr>Resource Refactoring Tool</vt:lpstr>
      <vt:lpstr>Demo</vt:lpstr>
      <vt:lpstr>More Details</vt:lpstr>
      <vt:lpstr>Debugger Settings</vt:lpstr>
      <vt:lpstr>Demo</vt:lpstr>
      <vt:lpstr>More Details</vt:lpstr>
      <vt:lpstr>Style Cop</vt:lpstr>
      <vt:lpstr>Demo</vt:lpstr>
      <vt:lpstr>More Details</vt:lpstr>
      <vt:lpstr>Top Ten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 Ten Free Extensions For Visual Studio 2008</dc:title>
  <dc:creator>Kate Gregory</dc:creator>
  <cp:lastModifiedBy>Kate Gregory</cp:lastModifiedBy>
  <cp:revision>32</cp:revision>
  <dcterms:created xsi:type="dcterms:W3CDTF">2006-08-16T00:00:00Z</dcterms:created>
  <dcterms:modified xsi:type="dcterms:W3CDTF">2009-09-23T11:47:30Z</dcterms:modified>
</cp:coreProperties>
</file>