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56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13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80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00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087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84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2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85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56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84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95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82C38-EAFA-4FA8-A390-D033E116CC5C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54AF0-2543-416D-85A6-268A88C77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8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9838" r="3560" b="7440"/>
          <a:stretch/>
        </p:blipFill>
        <p:spPr bwMode="auto">
          <a:xfrm>
            <a:off x="1050203" y="982301"/>
            <a:ext cx="7070755" cy="504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4646" y="3276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Task Model Tree View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90180" y="327659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Task Model Gantt Chart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629400" y="2209800"/>
            <a:ext cx="762000" cy="9906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67400" y="321977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Constraint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705946" y="2121125"/>
            <a:ext cx="381000" cy="4953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57800" y="2649383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0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Chrysler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Workstation User</dc:creator>
  <cp:lastModifiedBy>Workstation User</cp:lastModifiedBy>
  <cp:revision>4</cp:revision>
  <dcterms:created xsi:type="dcterms:W3CDTF">2017-02-28T21:04:07Z</dcterms:created>
  <dcterms:modified xsi:type="dcterms:W3CDTF">2017-03-01T17:13:00Z</dcterms:modified>
</cp:coreProperties>
</file>