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8" r:id="rId3"/>
    <p:sldId id="257" r:id="rId4"/>
    <p:sldId id="259" r:id="rId5"/>
    <p:sldId id="260" r:id="rId6"/>
    <p:sldId id="261" r:id="rId7"/>
    <p:sldId id="262" r:id="rId8"/>
    <p:sldId id="263" r:id="rId9"/>
    <p:sldId id="265" r:id="rId10"/>
    <p:sldId id="264" r:id="rId11"/>
    <p:sldId id="266" r:id="rId12"/>
    <p:sldId id="267" r:id="rId13"/>
    <p:sldId id="268" r:id="rId14"/>
    <p:sldId id="269" r:id="rId15"/>
    <p:sldId id="270" r:id="rId16"/>
    <p:sldId id="271" r:id="rId17"/>
    <p:sldId id="272" r:id="rId1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55" d="100"/>
          <a:sy n="55" d="100"/>
        </p:scale>
        <p:origin x="614" y="5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5/28/2013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5/28/2013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5/28/2013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5/28/2013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5/28/2013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5/28/2013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6B4A9-1611-4792-9094-5F34BCA07E0B}" type="datetimeFigureOut">
              <a:rPr lang="en-US" dirty="0"/>
              <a:t>5/28/2013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33C77-0158-454C-844F-B7AB9BD7DAD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5/28/2013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5/28/2013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5/28/2013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712588-04B1-427B-82EE-E8DB90309F08}" type="datetimeFigureOut">
              <a:rPr lang="en-US" dirty="0"/>
              <a:t>5/28/2013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9F0C5-380F-41C2-899A-BAC0F0927E16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5/28/2013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5/28/2013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5/28/2013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dirty="0"/>
              <a:t>5/28/2013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5/28/2013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5/28/2013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65" r:id="rId4"/>
    <p:sldLayoutId id="2147483653" r:id="rId5"/>
    <p:sldLayoutId id="2147483654" r:id="rId6"/>
    <p:sldLayoutId id="2147483655" r:id="rId7"/>
    <p:sldLayoutId id="2147483666" r:id="rId8"/>
    <p:sldLayoutId id="2147483657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67" r:id="rId15"/>
    <p:sldLayoutId id="2147483659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://cloud.dzone.com/articles/partitionkey-and-rowkey" TargetMode="External"/><Relationship Id="rId2" Type="http://schemas.openxmlformats.org/officeDocument/2006/relationships/hyperlink" Target="http://www.windowsazure.com/en-us/develop/net/how-to-guides/table-services/" TargetMode="Externa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jabbr.net/" TargetMode="External"/><Relationship Id="rId2" Type="http://schemas.openxmlformats.org/officeDocument/2006/relationships/hyperlink" Target="http://signalr.net/" TargetMode="Externa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http://www.codeproject.com/Articles/584534/YouConf-An-Online-Conferencing-Presentation-Tool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http://www.codeproject.com/Competitions/637/Windows-Azure-Developer-Challenge.aspx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youconf.azurewebsites.net/" TargetMode="External"/><Relationship Id="rId2" Type="http://schemas.openxmlformats.org/officeDocument/2006/relationships/hyperlink" Target="http://www.hanselman.com/blog/PennyPinchingInTheCloudHowToRunATwoDayVirtualConferenceFor10.aspx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hyperlink" Target="http://www.codeproject.com/Articles/584534/YouConf-An-Online-Conferencing-Presentation-Tool" TargetMode="Externa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hyperlink" Target="http://www.windowsazure.com/en-us/pricing/free-trial/" TargetMode="Externa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71539" y="755843"/>
            <a:ext cx="8829674" cy="1646302"/>
          </a:xfrm>
        </p:spPr>
        <p:txBody>
          <a:bodyPr/>
          <a:lstStyle/>
          <a:p>
            <a:pPr algn="ctr"/>
            <a:r>
              <a:rPr lang="en-NZ" sz="48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The Code Project Windows Azure Developer Contest</a:t>
            </a:r>
            <a:endParaRPr lang="en-NZ" sz="48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1026" name="Picture 2" descr="http://www.codeproject.com/script/awards/logos/windowsazure_logo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56448" y="5008070"/>
            <a:ext cx="4876832" cy="7161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om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7021" y="4609822"/>
            <a:ext cx="2381250" cy="12858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Home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737"/>
          <a:stretch/>
        </p:blipFill>
        <p:spPr bwMode="auto">
          <a:xfrm>
            <a:off x="2009262" y="2690648"/>
            <a:ext cx="6624000" cy="16306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584555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NZ" dirty="0" smtClean="0"/>
              <a:t>Azure Table Storage</a:t>
            </a:r>
            <a:endParaRPr lang="en-NZ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NZ" dirty="0" smtClean="0"/>
              <a:t>I wanted persistent storage, but couldn’t use SQL </a:t>
            </a:r>
          </a:p>
          <a:p>
            <a:r>
              <a:rPr lang="en-NZ" dirty="0" smtClean="0"/>
              <a:t>Azure Table Storage – lots of articles online – I used </a:t>
            </a:r>
            <a:r>
              <a:rPr lang="en-NZ" dirty="0">
                <a:hlinkClick r:id="rId2"/>
              </a:rPr>
              <a:t>http://www.windowsazure.com/en-us/develop/net/how-to-guides/table-services</a:t>
            </a:r>
            <a:r>
              <a:rPr lang="en-NZ" dirty="0" smtClean="0">
                <a:hlinkClick r:id="rId2"/>
              </a:rPr>
              <a:t>/</a:t>
            </a:r>
            <a:endParaRPr lang="en-NZ" dirty="0" smtClean="0"/>
          </a:p>
          <a:p>
            <a:r>
              <a:rPr lang="en-NZ" dirty="0" smtClean="0"/>
              <a:t>Partition keys/row keys – oh so </a:t>
            </a:r>
            <a:r>
              <a:rPr lang="en-NZ" dirty="0" smtClean="0"/>
              <a:t>tricky - </a:t>
            </a:r>
            <a:r>
              <a:rPr lang="en-NZ" dirty="0">
                <a:hlinkClick r:id="rId3"/>
              </a:rPr>
              <a:t>http://cloud.dzone.com/articles/partitionkey-and-rowkey</a:t>
            </a:r>
            <a:endParaRPr lang="en-NZ" dirty="0" smtClean="0"/>
          </a:p>
          <a:p>
            <a:r>
              <a:rPr lang="en-NZ" dirty="0" smtClean="0"/>
              <a:t>Add a storage account</a:t>
            </a:r>
          </a:p>
          <a:p>
            <a:r>
              <a:rPr lang="en-NZ" dirty="0" smtClean="0"/>
              <a:t>Configure our app to use local storage, and cloud storage when deployed</a:t>
            </a:r>
          </a:p>
          <a:p>
            <a:r>
              <a:rPr lang="en-NZ" dirty="0" smtClean="0"/>
              <a:t>Issues - I </a:t>
            </a:r>
            <a:r>
              <a:rPr lang="en-NZ" dirty="0" smtClean="0"/>
              <a:t>couldn’t store object graphs, so used </a:t>
            </a:r>
            <a:r>
              <a:rPr lang="en-NZ" dirty="0" err="1" smtClean="0"/>
              <a:t>JSON.Net</a:t>
            </a:r>
            <a:r>
              <a:rPr lang="en-NZ" dirty="0" smtClean="0"/>
              <a:t> to serialize the graph as a JSON string</a:t>
            </a:r>
          </a:p>
          <a:p>
            <a:r>
              <a:rPr lang="en-NZ" dirty="0" smtClean="0"/>
              <a:t>Viewing data with Azure Storage Explorer</a:t>
            </a:r>
            <a:endParaRPr lang="en-NZ" dirty="0"/>
          </a:p>
        </p:txBody>
      </p:sp>
    </p:spTree>
    <p:extLst>
      <p:ext uri="{BB962C8B-B14F-4D97-AF65-F5344CB8AC3E}">
        <p14:creationId xmlns:p14="http://schemas.microsoft.com/office/powerpoint/2010/main" val="17351258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NZ" dirty="0" smtClean="0"/>
              <a:t>UI features</a:t>
            </a:r>
            <a:endParaRPr lang="en-NZ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NZ" dirty="0" smtClean="0"/>
              <a:t>Friendly </a:t>
            </a:r>
            <a:r>
              <a:rPr lang="en-NZ" dirty="0" err="1" smtClean="0"/>
              <a:t>urls</a:t>
            </a:r>
            <a:endParaRPr lang="en-NZ" dirty="0" smtClean="0"/>
          </a:p>
          <a:p>
            <a:r>
              <a:rPr lang="en-NZ" dirty="0" smtClean="0"/>
              <a:t>Date/time pickers</a:t>
            </a:r>
          </a:p>
          <a:p>
            <a:r>
              <a:rPr lang="en-NZ" dirty="0" smtClean="0"/>
              <a:t>Tooltips </a:t>
            </a:r>
            <a:r>
              <a:rPr lang="en-NZ" dirty="0" smtClean="0"/>
              <a:t>with jQuery tools</a:t>
            </a:r>
          </a:p>
          <a:p>
            <a:r>
              <a:rPr lang="en-NZ" dirty="0" smtClean="0"/>
              <a:t>Embedded Google Hangouts</a:t>
            </a:r>
          </a:p>
          <a:p>
            <a:r>
              <a:rPr lang="en-NZ" dirty="0" smtClean="0"/>
              <a:t>Embedded Twitter feed</a:t>
            </a:r>
          </a:p>
          <a:p>
            <a:r>
              <a:rPr lang="en-NZ" dirty="0" smtClean="0"/>
              <a:t>How did I get the UI looking good? </a:t>
            </a:r>
            <a:r>
              <a:rPr lang="en-NZ" strike="sngStrike" dirty="0" smtClean="0"/>
              <a:t>I wish I was better at CSS!</a:t>
            </a:r>
          </a:p>
          <a:p>
            <a:pPr marL="0" indent="0">
              <a:buNone/>
            </a:pPr>
            <a:endParaRPr lang="en-NZ" dirty="0"/>
          </a:p>
        </p:txBody>
      </p:sp>
    </p:spTree>
    <p:extLst>
      <p:ext uri="{BB962C8B-B14F-4D97-AF65-F5344CB8AC3E}">
        <p14:creationId xmlns:p14="http://schemas.microsoft.com/office/powerpoint/2010/main" val="16003508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NZ" dirty="0" err="1" smtClean="0"/>
              <a:t>SignalR</a:t>
            </a:r>
            <a:endParaRPr lang="en-NZ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NZ" dirty="0" smtClean="0"/>
              <a:t>What is it? </a:t>
            </a:r>
            <a:r>
              <a:rPr lang="en-NZ" dirty="0">
                <a:hlinkClick r:id="rId2"/>
              </a:rPr>
              <a:t>http://signalr.net/</a:t>
            </a:r>
            <a:endParaRPr lang="en-NZ" dirty="0" smtClean="0"/>
          </a:p>
          <a:p>
            <a:r>
              <a:rPr lang="en-NZ" dirty="0" smtClean="0"/>
              <a:t>How did I use it? </a:t>
            </a:r>
          </a:p>
          <a:p>
            <a:r>
              <a:rPr lang="en-NZ" dirty="0" smtClean="0"/>
              <a:t>Calling hub methods from outside the hub pipeline</a:t>
            </a:r>
          </a:p>
          <a:p>
            <a:r>
              <a:rPr lang="en-NZ" dirty="0" smtClean="0"/>
              <a:t>Demo – update the conference </a:t>
            </a:r>
            <a:r>
              <a:rPr lang="en-NZ" dirty="0" err="1" smtClean="0"/>
              <a:t>url</a:t>
            </a:r>
            <a:r>
              <a:rPr lang="en-NZ" dirty="0" smtClean="0"/>
              <a:t> whilst watching in another window</a:t>
            </a:r>
          </a:p>
          <a:p>
            <a:r>
              <a:rPr lang="en-NZ" dirty="0" smtClean="0"/>
              <a:t>More examples – look on the web </a:t>
            </a:r>
            <a:r>
              <a:rPr lang="en-NZ" dirty="0"/>
              <a:t>– </a:t>
            </a:r>
            <a:r>
              <a:rPr lang="en-NZ" dirty="0" smtClean="0">
                <a:hlinkClick r:id="rId3"/>
              </a:rPr>
              <a:t>Jabbr.net</a:t>
            </a:r>
            <a:endParaRPr lang="en-NZ" dirty="0" smtClean="0"/>
          </a:p>
          <a:p>
            <a:endParaRPr lang="en-NZ" dirty="0"/>
          </a:p>
        </p:txBody>
      </p:sp>
    </p:spTree>
    <p:extLst>
      <p:ext uri="{BB962C8B-B14F-4D97-AF65-F5344CB8AC3E}">
        <p14:creationId xmlns:p14="http://schemas.microsoft.com/office/powerpoint/2010/main" val="3085509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NZ" dirty="0" smtClean="0"/>
              <a:t>Logging with </a:t>
            </a:r>
            <a:r>
              <a:rPr lang="en-NZ" dirty="0" err="1" smtClean="0"/>
              <a:t>Elmah</a:t>
            </a:r>
            <a:endParaRPr lang="en-NZ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NZ" dirty="0" err="1" smtClean="0"/>
              <a:t>Elmah</a:t>
            </a:r>
            <a:r>
              <a:rPr lang="en-NZ" dirty="0" smtClean="0"/>
              <a:t> is awesome with a capital O!</a:t>
            </a:r>
          </a:p>
          <a:p>
            <a:r>
              <a:rPr lang="en-NZ" dirty="0" smtClean="0"/>
              <a:t>Default logging to file – this won’t work for us in the cloud</a:t>
            </a:r>
          </a:p>
          <a:p>
            <a:r>
              <a:rPr lang="en-NZ" dirty="0" smtClean="0"/>
              <a:t>Table storage helpers</a:t>
            </a:r>
          </a:p>
          <a:p>
            <a:r>
              <a:rPr lang="en-NZ" dirty="0" smtClean="0"/>
              <a:t>Demo – viewing the log files</a:t>
            </a:r>
            <a:endParaRPr lang="en-NZ" dirty="0"/>
          </a:p>
        </p:txBody>
      </p:sp>
    </p:spTree>
    <p:extLst>
      <p:ext uri="{BB962C8B-B14F-4D97-AF65-F5344CB8AC3E}">
        <p14:creationId xmlns:p14="http://schemas.microsoft.com/office/powerpoint/2010/main" val="29511972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NZ" dirty="0" smtClean="0"/>
              <a:t>Other cool things I found out</a:t>
            </a:r>
            <a:endParaRPr lang="en-NZ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NZ" dirty="0" smtClean="0"/>
              <a:t>Microsoft want to help you get onto Azure – support emails and phone call after I signed up, not to mention a gazillion tutorials to help get started</a:t>
            </a:r>
          </a:p>
          <a:p>
            <a:r>
              <a:rPr lang="en-NZ" dirty="0" smtClean="0"/>
              <a:t>Azure websites can be deployed from source control very fast!</a:t>
            </a:r>
          </a:p>
          <a:p>
            <a:r>
              <a:rPr lang="en-NZ" dirty="0" smtClean="0"/>
              <a:t>The </a:t>
            </a:r>
            <a:r>
              <a:rPr lang="en-NZ" dirty="0" err="1" smtClean="0"/>
              <a:t>CodeProject</a:t>
            </a:r>
            <a:r>
              <a:rPr lang="en-NZ" dirty="0" smtClean="0"/>
              <a:t> little green man’s name is ‘Bob’</a:t>
            </a:r>
          </a:p>
          <a:p>
            <a:r>
              <a:rPr lang="en-NZ" dirty="0" smtClean="0"/>
              <a:t>I managed to win a prize!</a:t>
            </a:r>
          </a:p>
          <a:p>
            <a:r>
              <a:rPr lang="en-NZ" smtClean="0"/>
              <a:t>BUT… Domain </a:t>
            </a:r>
            <a:r>
              <a:rPr lang="en-NZ" dirty="0" smtClean="0"/>
              <a:t>names, SSL, cloud services… maybe not quite so cool?</a:t>
            </a:r>
            <a:endParaRPr lang="en-NZ" dirty="0"/>
          </a:p>
        </p:txBody>
      </p:sp>
    </p:spTree>
    <p:extLst>
      <p:ext uri="{BB962C8B-B14F-4D97-AF65-F5344CB8AC3E}">
        <p14:creationId xmlns:p14="http://schemas.microsoft.com/office/powerpoint/2010/main" val="141047719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NZ" dirty="0" smtClean="0"/>
              <a:t>Thanks to</a:t>
            </a:r>
            <a:endParaRPr lang="en-NZ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NZ" dirty="0" smtClean="0"/>
              <a:t>The Microsoft Azure Team for providing an awesome platform</a:t>
            </a:r>
          </a:p>
          <a:p>
            <a:r>
              <a:rPr lang="en-NZ" dirty="0" smtClean="0"/>
              <a:t>Scott </a:t>
            </a:r>
            <a:r>
              <a:rPr lang="en-NZ" dirty="0" err="1" smtClean="0"/>
              <a:t>Hanselman</a:t>
            </a:r>
            <a:r>
              <a:rPr lang="en-NZ" dirty="0" smtClean="0"/>
              <a:t> and Javier Lozano for letting me go ahead</a:t>
            </a:r>
          </a:p>
          <a:p>
            <a:r>
              <a:rPr lang="en-NZ" dirty="0" err="1" smtClean="0"/>
              <a:t>CodeProject</a:t>
            </a:r>
            <a:r>
              <a:rPr lang="en-NZ" dirty="0" smtClean="0"/>
              <a:t> for running the competition</a:t>
            </a:r>
          </a:p>
          <a:p>
            <a:r>
              <a:rPr lang="en-NZ" dirty="0" smtClean="0"/>
              <a:t>All those who have commented on and voted for my article, and tested the site</a:t>
            </a:r>
          </a:p>
          <a:p>
            <a:r>
              <a:rPr lang="en-NZ" dirty="0" smtClean="0"/>
              <a:t>Google Hangouts</a:t>
            </a:r>
          </a:p>
          <a:p>
            <a:r>
              <a:rPr lang="en-NZ" dirty="0" smtClean="0"/>
              <a:t>Twitter widgets</a:t>
            </a:r>
          </a:p>
          <a:p>
            <a:r>
              <a:rPr lang="en-NZ" dirty="0" smtClean="0"/>
              <a:t>Everyone here</a:t>
            </a:r>
            <a:endParaRPr lang="en-NZ" dirty="0"/>
          </a:p>
        </p:txBody>
      </p:sp>
    </p:spTree>
    <p:extLst>
      <p:ext uri="{BB962C8B-B14F-4D97-AF65-F5344CB8AC3E}">
        <p14:creationId xmlns:p14="http://schemas.microsoft.com/office/powerpoint/2010/main" val="312461452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NZ" dirty="0" smtClean="0"/>
              <a:t>What’s next?</a:t>
            </a:r>
            <a:endParaRPr lang="en-NZ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NZ" dirty="0"/>
              <a:t>Adding membership and </a:t>
            </a:r>
            <a:r>
              <a:rPr lang="en-NZ" dirty="0" smtClean="0"/>
              <a:t>registration</a:t>
            </a:r>
          </a:p>
          <a:p>
            <a:r>
              <a:rPr lang="en-NZ" dirty="0" smtClean="0"/>
              <a:t>SQL – challenge 3</a:t>
            </a:r>
          </a:p>
          <a:p>
            <a:r>
              <a:rPr lang="en-NZ" dirty="0" smtClean="0"/>
              <a:t>Uploading </a:t>
            </a:r>
            <a:r>
              <a:rPr lang="en-NZ" dirty="0"/>
              <a:t>Speaker photos and store them in BLOB storage </a:t>
            </a:r>
          </a:p>
          <a:p>
            <a:r>
              <a:rPr lang="en-NZ" dirty="0"/>
              <a:t>Add SSL to secure the registration and authentication process </a:t>
            </a:r>
          </a:p>
          <a:p>
            <a:r>
              <a:rPr lang="en-NZ" dirty="0"/>
              <a:t>Adding live feeds of the slides, possibly using </a:t>
            </a:r>
            <a:r>
              <a:rPr lang="en-NZ" dirty="0" err="1"/>
              <a:t>SlideShare</a:t>
            </a:r>
            <a:r>
              <a:rPr lang="en-NZ" dirty="0"/>
              <a:t> </a:t>
            </a:r>
          </a:p>
          <a:p>
            <a:r>
              <a:rPr lang="en-NZ" dirty="0"/>
              <a:t>Doing further testing to ensure the site is fully responsive across desktop, tablet, and mobile devices, which will be the focus for challenge 5</a:t>
            </a:r>
          </a:p>
          <a:p>
            <a:r>
              <a:rPr lang="en-NZ" dirty="0"/>
              <a:t>Add the ability to setup reminders either using </a:t>
            </a:r>
            <a:r>
              <a:rPr lang="en-NZ" dirty="0" err="1"/>
              <a:t>vcards</a:t>
            </a:r>
            <a:r>
              <a:rPr lang="en-NZ" dirty="0"/>
              <a:t> or SMS so a user can register interest in a session, then be reminded when it's coming up.    </a:t>
            </a:r>
          </a:p>
          <a:p>
            <a:r>
              <a:rPr lang="en-NZ" dirty="0"/>
              <a:t>Perform further security hardening, such as removing parameter-tampering and possible XSS issues associated with MVC model-binding </a:t>
            </a:r>
          </a:p>
          <a:p>
            <a:endParaRPr lang="en-NZ" dirty="0"/>
          </a:p>
        </p:txBody>
      </p:sp>
    </p:spTree>
    <p:extLst>
      <p:ext uri="{BB962C8B-B14F-4D97-AF65-F5344CB8AC3E}">
        <p14:creationId xmlns:p14="http://schemas.microsoft.com/office/powerpoint/2010/main" val="109730293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NZ" dirty="0" smtClean="0"/>
              <a:t>Questions?</a:t>
            </a:r>
            <a:endParaRPr lang="en-NZ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NZ" dirty="0" smtClean="0"/>
              <a:t>If you like what you’ve seen, </a:t>
            </a:r>
            <a:r>
              <a:rPr lang="en-NZ" dirty="0" smtClean="0">
                <a:hlinkClick r:id="rId2"/>
              </a:rPr>
              <a:t>please get online and vote for my article </a:t>
            </a:r>
            <a:r>
              <a:rPr lang="en-NZ" dirty="0" smtClean="0">
                <a:sym typeface="Wingdings" panose="05000000000000000000" pitchFamily="2" charset="2"/>
              </a:rPr>
              <a:t></a:t>
            </a:r>
          </a:p>
          <a:p>
            <a:r>
              <a:rPr lang="en-NZ" dirty="0" smtClean="0">
                <a:sym typeface="Wingdings" panose="05000000000000000000" pitchFamily="2" charset="2"/>
              </a:rPr>
              <a:t>Feel free to dig into the source code and let me know if there’s anything I should be doing better</a:t>
            </a:r>
          </a:p>
          <a:p>
            <a:r>
              <a:rPr lang="en-NZ" dirty="0" smtClean="0">
                <a:sym typeface="Wingdings" panose="05000000000000000000" pitchFamily="2" charset="2"/>
              </a:rPr>
              <a:t>Roll on challenge four! VM time!</a:t>
            </a:r>
          </a:p>
          <a:p>
            <a:r>
              <a:rPr lang="en-NZ" dirty="0" smtClean="0">
                <a:sym typeface="Wingdings" panose="05000000000000000000" pitchFamily="2" charset="2"/>
              </a:rPr>
              <a:t>Note to self – don’t forget to end the hangout..</a:t>
            </a:r>
            <a:endParaRPr lang="en-NZ" dirty="0"/>
          </a:p>
        </p:txBody>
      </p:sp>
      <p:pic>
        <p:nvPicPr>
          <p:cNvPr id="4" name="Picture 12" descr="Home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737"/>
          <a:stretch/>
        </p:blipFill>
        <p:spPr bwMode="auto">
          <a:xfrm>
            <a:off x="877147" y="4410691"/>
            <a:ext cx="6624000" cy="16306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9495259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NZ" dirty="0" smtClean="0"/>
              <a:t>About me</a:t>
            </a:r>
            <a:endParaRPr lang="en-NZ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NZ" dirty="0" err="1" smtClean="0"/>
              <a:t>.Net</a:t>
            </a:r>
            <a:r>
              <a:rPr lang="en-NZ" dirty="0" smtClean="0"/>
              <a:t> developer from Wellington (maybe one day I’ll travel!)</a:t>
            </a:r>
          </a:p>
          <a:p>
            <a:r>
              <a:rPr lang="en-NZ" dirty="0" smtClean="0"/>
              <a:t>Primarily interested in the web</a:t>
            </a:r>
          </a:p>
          <a:p>
            <a:r>
              <a:rPr lang="en-NZ" dirty="0" smtClean="0"/>
              <a:t>Like toying with new technologies (when I have time)</a:t>
            </a:r>
          </a:p>
          <a:p>
            <a:r>
              <a:rPr lang="en-NZ" dirty="0" smtClean="0"/>
              <a:t>Current interests are:</a:t>
            </a:r>
          </a:p>
          <a:p>
            <a:pPr lvl="1"/>
            <a:r>
              <a:rPr lang="en-NZ" sz="1800" dirty="0" smtClean="0"/>
              <a:t>MVC 4</a:t>
            </a:r>
          </a:p>
          <a:p>
            <a:pPr lvl="1"/>
            <a:r>
              <a:rPr lang="en-NZ" sz="1800" dirty="0" smtClean="0"/>
              <a:t>Entity Framework</a:t>
            </a:r>
          </a:p>
          <a:p>
            <a:pPr lvl="1"/>
            <a:r>
              <a:rPr lang="en-NZ" sz="1800" dirty="0" smtClean="0"/>
              <a:t>Azure</a:t>
            </a:r>
          </a:p>
          <a:p>
            <a:pPr lvl="1"/>
            <a:r>
              <a:rPr lang="en-NZ" sz="1800" dirty="0" err="1" smtClean="0"/>
              <a:t>SignalR</a:t>
            </a:r>
            <a:endParaRPr lang="en-NZ" sz="1800" dirty="0" smtClean="0"/>
          </a:p>
          <a:p>
            <a:pPr lvl="1"/>
            <a:r>
              <a:rPr lang="en-NZ" sz="1800" dirty="0" smtClean="0"/>
              <a:t>Responsive design</a:t>
            </a:r>
          </a:p>
          <a:p>
            <a:r>
              <a:rPr lang="en-NZ" sz="2000" dirty="0" smtClean="0"/>
              <a:t>DISCLAIMER: I’m not an Azure or Git expert (but I know a lot more than a month ago…)</a:t>
            </a:r>
          </a:p>
        </p:txBody>
      </p:sp>
    </p:spTree>
    <p:extLst>
      <p:ext uri="{BB962C8B-B14F-4D97-AF65-F5344CB8AC3E}">
        <p14:creationId xmlns:p14="http://schemas.microsoft.com/office/powerpoint/2010/main" val="26282505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NZ" dirty="0" smtClean="0"/>
              <a:t>The Contest</a:t>
            </a:r>
            <a:endParaRPr lang="en-NZ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NZ" dirty="0">
                <a:hlinkClick r:id="rId2"/>
              </a:rPr>
              <a:t>http://</a:t>
            </a:r>
            <a:r>
              <a:rPr lang="en-NZ" dirty="0" smtClean="0">
                <a:hlinkClick r:id="rId2"/>
              </a:rPr>
              <a:t>www.codeproject.com/Competitions/637/Windows-Azure-Developer-Challenge.aspx</a:t>
            </a:r>
            <a:endParaRPr lang="en-NZ" dirty="0" smtClean="0"/>
          </a:p>
          <a:p>
            <a:r>
              <a:rPr lang="en-NZ" dirty="0" smtClean="0"/>
              <a:t>5 challenges</a:t>
            </a:r>
          </a:p>
          <a:p>
            <a:pPr marL="800100" lvl="1" indent="-342900">
              <a:buFont typeface="+mj-lt"/>
              <a:buAutoNum type="arabicPeriod"/>
            </a:pPr>
            <a:r>
              <a:rPr lang="en-NZ" dirty="0"/>
              <a:t>Getting started (April 15 </a:t>
            </a:r>
            <a:r>
              <a:rPr lang="en-NZ" strike="sngStrike" dirty="0"/>
              <a:t>- April 28</a:t>
            </a:r>
            <a:r>
              <a:rPr lang="en-NZ" dirty="0"/>
              <a:t> May </a:t>
            </a:r>
            <a:r>
              <a:rPr lang="en-NZ" dirty="0" smtClean="0"/>
              <a:t>3)</a:t>
            </a:r>
          </a:p>
          <a:p>
            <a:pPr marL="800100" lvl="1" indent="-342900">
              <a:buFont typeface="+mj-lt"/>
              <a:buAutoNum type="arabicPeriod"/>
            </a:pPr>
            <a:r>
              <a:rPr lang="en-NZ" dirty="0"/>
              <a:t>Azure websites (April 29 - May </a:t>
            </a:r>
            <a:r>
              <a:rPr lang="en-NZ" dirty="0" smtClean="0"/>
              <a:t>12)</a:t>
            </a:r>
          </a:p>
          <a:p>
            <a:pPr marL="800100" lvl="1" indent="-342900">
              <a:buFont typeface="+mj-lt"/>
              <a:buAutoNum type="arabicPeriod"/>
            </a:pPr>
            <a:r>
              <a:rPr lang="en-NZ" dirty="0" smtClean="0"/>
              <a:t>Using SQL </a:t>
            </a:r>
            <a:r>
              <a:rPr lang="en-NZ" dirty="0"/>
              <a:t>on Azure (May 13 - May </a:t>
            </a:r>
            <a:r>
              <a:rPr lang="en-NZ" dirty="0" smtClean="0"/>
              <a:t>26)</a:t>
            </a:r>
          </a:p>
          <a:p>
            <a:pPr marL="800100" lvl="1" indent="-342900">
              <a:buFont typeface="+mj-lt"/>
              <a:buAutoNum type="arabicPeriod"/>
            </a:pPr>
            <a:r>
              <a:rPr lang="en-NZ" dirty="0" smtClean="0"/>
              <a:t>Virtual machines (</a:t>
            </a:r>
            <a:r>
              <a:rPr lang="en-NZ" dirty="0"/>
              <a:t>May 27 - Jun </a:t>
            </a:r>
            <a:r>
              <a:rPr lang="en-NZ" dirty="0" smtClean="0"/>
              <a:t>9)</a:t>
            </a:r>
          </a:p>
          <a:p>
            <a:pPr marL="800100" lvl="1" indent="-342900">
              <a:buFont typeface="+mj-lt"/>
              <a:buAutoNum type="arabicPeriod"/>
            </a:pPr>
            <a:r>
              <a:rPr lang="en-NZ" dirty="0" smtClean="0"/>
              <a:t>Mobile access (</a:t>
            </a:r>
            <a:r>
              <a:rPr lang="en-NZ" dirty="0"/>
              <a:t>June 10 - June </a:t>
            </a:r>
            <a:r>
              <a:rPr lang="en-NZ" dirty="0" smtClean="0"/>
              <a:t>24)</a:t>
            </a:r>
          </a:p>
          <a:p>
            <a:pPr marL="400050"/>
            <a:r>
              <a:rPr lang="en-NZ" dirty="0" smtClean="0"/>
              <a:t>Over $16000 in prizes!</a:t>
            </a:r>
            <a:endParaRPr lang="en-NZ" dirty="0"/>
          </a:p>
        </p:txBody>
      </p:sp>
    </p:spTree>
    <p:extLst>
      <p:ext uri="{BB962C8B-B14F-4D97-AF65-F5344CB8AC3E}">
        <p14:creationId xmlns:p14="http://schemas.microsoft.com/office/powerpoint/2010/main" val="7622930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NZ" dirty="0" smtClean="0"/>
              <a:t>Run your own virtual conferences </a:t>
            </a:r>
          </a:p>
          <a:p>
            <a:r>
              <a:rPr lang="en-NZ" dirty="0" smtClean="0"/>
              <a:t>Got the idea from Scott </a:t>
            </a:r>
            <a:r>
              <a:rPr lang="en-NZ" dirty="0" err="1" smtClean="0"/>
              <a:t>Hanselman</a:t>
            </a:r>
            <a:r>
              <a:rPr lang="en-NZ" dirty="0" smtClean="0"/>
              <a:t> and Javier Lozano and thought I’d expand it so anyone could create their own conference</a:t>
            </a:r>
          </a:p>
          <a:p>
            <a:r>
              <a:rPr lang="en-NZ" dirty="0" smtClean="0">
                <a:hlinkClick r:id="rId2"/>
              </a:rPr>
              <a:t>http</a:t>
            </a:r>
            <a:r>
              <a:rPr lang="en-NZ" dirty="0">
                <a:hlinkClick r:id="rId2"/>
              </a:rPr>
              <a:t>://</a:t>
            </a:r>
            <a:r>
              <a:rPr lang="en-NZ" dirty="0" smtClean="0">
                <a:hlinkClick r:id="rId2"/>
              </a:rPr>
              <a:t>www.hanselman.com/blog/PennyPinchingInTheCloudHowToRunATwoDayVirtualConferenceFor10.aspx</a:t>
            </a:r>
            <a:endParaRPr lang="en-NZ" dirty="0" smtClean="0"/>
          </a:p>
          <a:p>
            <a:r>
              <a:rPr lang="en-NZ" dirty="0" smtClean="0"/>
              <a:t>Challenge two - website - </a:t>
            </a:r>
            <a:r>
              <a:rPr lang="en-NZ" dirty="0">
                <a:hlinkClick r:id="rId3"/>
              </a:rPr>
              <a:t>http://youconf.azurewebsites.net</a:t>
            </a:r>
            <a:r>
              <a:rPr lang="en-NZ" dirty="0" smtClean="0">
                <a:hlinkClick r:id="rId3"/>
              </a:rPr>
              <a:t>/</a:t>
            </a:r>
            <a:endParaRPr lang="en-NZ" dirty="0" smtClean="0"/>
          </a:p>
          <a:p>
            <a:r>
              <a:rPr lang="en-NZ" dirty="0"/>
              <a:t>The article - </a:t>
            </a:r>
            <a:r>
              <a:rPr lang="en-NZ" dirty="0">
                <a:hlinkClick r:id="rId4"/>
              </a:rPr>
              <a:t>http://</a:t>
            </a:r>
            <a:r>
              <a:rPr lang="en-NZ" dirty="0" smtClean="0">
                <a:hlinkClick r:id="rId4"/>
              </a:rPr>
              <a:t>www.codeproject.com/Articles/584534/YouConf-An-Online-Conferencing-Presentation-Tool</a:t>
            </a:r>
            <a:endParaRPr lang="en-NZ" dirty="0" smtClean="0"/>
          </a:p>
          <a:p>
            <a:r>
              <a:rPr lang="en-NZ" dirty="0"/>
              <a:t>W</a:t>
            </a:r>
            <a:r>
              <a:rPr lang="en-NZ" i="1" dirty="0" smtClean="0"/>
              <a:t>e’re </a:t>
            </a:r>
            <a:r>
              <a:rPr lang="en-NZ" i="1" dirty="0"/>
              <a:t>live </a:t>
            </a:r>
            <a:r>
              <a:rPr lang="en-NZ" i="1" dirty="0" smtClean="0"/>
              <a:t>now</a:t>
            </a:r>
            <a:endParaRPr lang="en-NZ" dirty="0"/>
          </a:p>
          <a:p>
            <a:endParaRPr lang="en-NZ" dirty="0"/>
          </a:p>
          <a:p>
            <a:endParaRPr lang="en-NZ" dirty="0" smtClean="0"/>
          </a:p>
          <a:p>
            <a:pPr marL="0" indent="0">
              <a:buNone/>
            </a:pPr>
            <a:endParaRPr lang="en-NZ" dirty="0"/>
          </a:p>
        </p:txBody>
      </p:sp>
      <p:pic>
        <p:nvPicPr>
          <p:cNvPr id="4" name="Picture 12" descr="Home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737"/>
          <a:stretch/>
        </p:blipFill>
        <p:spPr bwMode="auto">
          <a:xfrm>
            <a:off x="677334" y="301318"/>
            <a:ext cx="6624000" cy="16306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82621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NZ" dirty="0" smtClean="0"/>
              <a:t>Microsoft’s cloud offering</a:t>
            </a:r>
          </a:p>
          <a:p>
            <a:r>
              <a:rPr lang="en-NZ" dirty="0" err="1" smtClean="0"/>
              <a:t>PaaS</a:t>
            </a:r>
            <a:r>
              <a:rPr lang="en-NZ" dirty="0" smtClean="0"/>
              <a:t> – you build the software, they take care of the rest</a:t>
            </a:r>
          </a:p>
          <a:p>
            <a:r>
              <a:rPr lang="en-NZ" dirty="0" smtClean="0"/>
              <a:t>What can you do?</a:t>
            </a:r>
          </a:p>
          <a:p>
            <a:r>
              <a:rPr lang="en-NZ" dirty="0" smtClean="0"/>
              <a:t>Web sites</a:t>
            </a:r>
          </a:p>
          <a:p>
            <a:r>
              <a:rPr lang="en-NZ" dirty="0" smtClean="0"/>
              <a:t>SQL </a:t>
            </a:r>
          </a:p>
          <a:p>
            <a:r>
              <a:rPr lang="en-NZ" dirty="0" smtClean="0"/>
              <a:t>Table Storage</a:t>
            </a:r>
          </a:p>
          <a:p>
            <a:r>
              <a:rPr lang="en-NZ" dirty="0" smtClean="0"/>
              <a:t>Queues</a:t>
            </a:r>
          </a:p>
          <a:p>
            <a:r>
              <a:rPr lang="en-NZ" dirty="0" smtClean="0"/>
              <a:t>Cloud Services </a:t>
            </a:r>
          </a:p>
          <a:p>
            <a:r>
              <a:rPr lang="en-NZ" dirty="0" err="1" smtClean="0"/>
              <a:t>Vms</a:t>
            </a:r>
            <a:r>
              <a:rPr lang="en-NZ" dirty="0" smtClean="0"/>
              <a:t> - </a:t>
            </a:r>
            <a:r>
              <a:rPr lang="en-NZ" dirty="0" err="1" smtClean="0"/>
              <a:t>IaaS</a:t>
            </a:r>
            <a:endParaRPr lang="en-NZ" dirty="0" smtClean="0"/>
          </a:p>
          <a:p>
            <a:r>
              <a:rPr lang="en-NZ" dirty="0" smtClean="0"/>
              <a:t>And more!</a:t>
            </a:r>
          </a:p>
          <a:p>
            <a:endParaRPr lang="en-NZ" dirty="0"/>
          </a:p>
        </p:txBody>
      </p:sp>
      <p:pic>
        <p:nvPicPr>
          <p:cNvPr id="4" name="Picture 2" descr="http://www.codeproject.com/script/awards/logos/windowsazure_logo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4635" y="450357"/>
            <a:ext cx="7440720" cy="10926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544709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NZ" dirty="0" smtClean="0"/>
              <a:t>What will we do today?</a:t>
            </a:r>
            <a:endParaRPr lang="en-NZ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NZ" dirty="0"/>
              <a:t>Follow along with the steps I went through in the </a:t>
            </a:r>
            <a:r>
              <a:rPr lang="en-NZ" dirty="0" smtClean="0"/>
              <a:t>article</a:t>
            </a:r>
          </a:p>
          <a:p>
            <a:r>
              <a:rPr lang="en-NZ" dirty="0" smtClean="0"/>
              <a:t>PLEASE – if you want to deep dive into any aspects let me know</a:t>
            </a:r>
            <a:endParaRPr lang="en-NZ" dirty="0"/>
          </a:p>
          <a:p>
            <a:r>
              <a:rPr lang="en-NZ" dirty="0" smtClean="0"/>
              <a:t>Setup source control with Git</a:t>
            </a:r>
          </a:p>
          <a:p>
            <a:r>
              <a:rPr lang="en-NZ" dirty="0" smtClean="0"/>
              <a:t>Create </a:t>
            </a:r>
            <a:r>
              <a:rPr lang="en-NZ" dirty="0"/>
              <a:t>a vanilla MVC 4 Internet </a:t>
            </a:r>
            <a:r>
              <a:rPr lang="en-NZ" dirty="0" smtClean="0"/>
              <a:t>Application</a:t>
            </a:r>
          </a:p>
          <a:p>
            <a:r>
              <a:rPr lang="en-NZ" dirty="0" smtClean="0"/>
              <a:t>Deploy to </a:t>
            </a:r>
            <a:r>
              <a:rPr lang="en-NZ" dirty="0" err="1" smtClean="0"/>
              <a:t>GitHub</a:t>
            </a:r>
            <a:endParaRPr lang="en-NZ" dirty="0" smtClean="0"/>
          </a:p>
          <a:p>
            <a:r>
              <a:rPr lang="en-NZ" dirty="0" smtClean="0"/>
              <a:t>Create a site in Azure</a:t>
            </a:r>
          </a:p>
          <a:p>
            <a:r>
              <a:rPr lang="en-NZ" dirty="0" smtClean="0"/>
              <a:t>Setup automated deployment from </a:t>
            </a:r>
            <a:r>
              <a:rPr lang="en-NZ" dirty="0" err="1" smtClean="0"/>
              <a:t>GitHub</a:t>
            </a:r>
            <a:endParaRPr lang="en-NZ" dirty="0" smtClean="0"/>
          </a:p>
          <a:p>
            <a:r>
              <a:rPr lang="en-NZ" dirty="0" smtClean="0"/>
              <a:t>View our site</a:t>
            </a:r>
          </a:p>
          <a:p>
            <a:r>
              <a:rPr lang="en-NZ" dirty="0" smtClean="0"/>
              <a:t>Make some changes and watch them appear on our live site as if by magic!</a:t>
            </a:r>
          </a:p>
          <a:p>
            <a:r>
              <a:rPr lang="en-NZ" dirty="0" smtClean="0"/>
              <a:t>Go through the rest of the article and the issues encountered</a:t>
            </a:r>
          </a:p>
          <a:p>
            <a:endParaRPr lang="en-NZ" dirty="0"/>
          </a:p>
        </p:txBody>
      </p:sp>
    </p:spTree>
    <p:extLst>
      <p:ext uri="{BB962C8B-B14F-4D97-AF65-F5344CB8AC3E}">
        <p14:creationId xmlns:p14="http://schemas.microsoft.com/office/powerpoint/2010/main" val="36995345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NZ" dirty="0" smtClean="0"/>
              <a:t>Setup Git and create a local website</a:t>
            </a:r>
            <a:endParaRPr lang="en-NZ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NZ" dirty="0" smtClean="0"/>
              <a:t>Why Git? Why not TFS?</a:t>
            </a:r>
          </a:p>
          <a:p>
            <a:r>
              <a:rPr lang="en-NZ" dirty="0" smtClean="0"/>
              <a:t>Download Git Explorer for Windows</a:t>
            </a:r>
          </a:p>
          <a:p>
            <a:r>
              <a:rPr lang="en-NZ" dirty="0" smtClean="0"/>
              <a:t>Create a repository</a:t>
            </a:r>
          </a:p>
          <a:p>
            <a:r>
              <a:rPr lang="en-NZ" dirty="0" smtClean="0"/>
              <a:t>Create the website and debug locally</a:t>
            </a:r>
          </a:p>
          <a:p>
            <a:r>
              <a:rPr lang="en-NZ" dirty="0" smtClean="0"/>
              <a:t>Exclude </a:t>
            </a:r>
            <a:r>
              <a:rPr lang="en-NZ" dirty="0" err="1" smtClean="0"/>
              <a:t>NuGet</a:t>
            </a:r>
            <a:r>
              <a:rPr lang="en-NZ" dirty="0" smtClean="0"/>
              <a:t> packages to save some space on </a:t>
            </a:r>
            <a:r>
              <a:rPr lang="en-NZ" dirty="0" err="1" smtClean="0"/>
              <a:t>GitHub</a:t>
            </a:r>
            <a:r>
              <a:rPr lang="en-NZ" dirty="0" smtClean="0"/>
              <a:t> </a:t>
            </a:r>
          </a:p>
          <a:p>
            <a:r>
              <a:rPr lang="en-NZ" dirty="0" smtClean="0"/>
              <a:t>Commit changes and push to </a:t>
            </a:r>
            <a:r>
              <a:rPr lang="en-NZ" dirty="0" err="1" smtClean="0"/>
              <a:t>GitHub</a:t>
            </a:r>
            <a:endParaRPr lang="en-NZ" dirty="0"/>
          </a:p>
        </p:txBody>
      </p:sp>
    </p:spTree>
    <p:extLst>
      <p:ext uri="{BB962C8B-B14F-4D97-AF65-F5344CB8AC3E}">
        <p14:creationId xmlns:p14="http://schemas.microsoft.com/office/powerpoint/2010/main" val="19642612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NZ" dirty="0" smtClean="0"/>
              <a:t>Azure web sites</a:t>
            </a:r>
            <a:endParaRPr lang="en-NZ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NZ" dirty="0" smtClean="0"/>
              <a:t>Azure 3 month free trial – get started now – it’s free!!!! </a:t>
            </a:r>
            <a:r>
              <a:rPr lang="en-NZ" dirty="0">
                <a:hlinkClick r:id="rId2"/>
              </a:rPr>
              <a:t>http://www.windowsazure.com/en-us/pricing/free-trial</a:t>
            </a:r>
            <a:r>
              <a:rPr lang="en-NZ" dirty="0" smtClean="0">
                <a:hlinkClick r:id="rId2"/>
              </a:rPr>
              <a:t>/</a:t>
            </a:r>
            <a:endParaRPr lang="en-NZ" dirty="0" smtClean="0"/>
          </a:p>
          <a:p>
            <a:r>
              <a:rPr lang="en-NZ" dirty="0" smtClean="0"/>
              <a:t>What do you get?</a:t>
            </a:r>
          </a:p>
          <a:p>
            <a:r>
              <a:rPr lang="en-NZ" dirty="0" smtClean="0"/>
              <a:t>Create a windows live id if you don’t already have one</a:t>
            </a:r>
          </a:p>
          <a:p>
            <a:r>
              <a:rPr lang="en-NZ" dirty="0" smtClean="0"/>
              <a:t>Sign up (you’ll need a credit card, but won’t be charged anything)</a:t>
            </a:r>
          </a:p>
          <a:p>
            <a:r>
              <a:rPr lang="en-NZ" dirty="0" smtClean="0"/>
              <a:t>Go to the Azure Management portal</a:t>
            </a:r>
          </a:p>
          <a:p>
            <a:r>
              <a:rPr lang="en-NZ" dirty="0" smtClean="0"/>
              <a:t>Create the site</a:t>
            </a:r>
          </a:p>
          <a:p>
            <a:r>
              <a:rPr lang="en-NZ" dirty="0" smtClean="0"/>
              <a:t>Setup Git deployment (could also use one of the </a:t>
            </a:r>
            <a:r>
              <a:rPr lang="en-NZ" smtClean="0"/>
              <a:t>other providers)</a:t>
            </a:r>
            <a:endParaRPr lang="en-NZ" dirty="0" smtClean="0"/>
          </a:p>
          <a:p>
            <a:r>
              <a:rPr lang="en-NZ" dirty="0" smtClean="0"/>
              <a:t>Voila!</a:t>
            </a:r>
          </a:p>
          <a:p>
            <a:r>
              <a:rPr lang="en-NZ" dirty="0" smtClean="0"/>
              <a:t>Back to the article…</a:t>
            </a:r>
            <a:endParaRPr lang="en-NZ" dirty="0"/>
          </a:p>
        </p:txBody>
      </p:sp>
    </p:spTree>
    <p:extLst>
      <p:ext uri="{BB962C8B-B14F-4D97-AF65-F5344CB8AC3E}">
        <p14:creationId xmlns:p14="http://schemas.microsoft.com/office/powerpoint/2010/main" val="1478447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NZ" dirty="0" smtClean="0"/>
              <a:t>First things first – getting setup for v1.0</a:t>
            </a:r>
            <a:endParaRPr lang="en-NZ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NZ" dirty="0" smtClean="0"/>
              <a:t>Get v1.0 of the </a:t>
            </a:r>
            <a:r>
              <a:rPr lang="en-NZ" dirty="0" err="1" smtClean="0"/>
              <a:t>YouConf</a:t>
            </a:r>
            <a:r>
              <a:rPr lang="en-NZ" dirty="0" smtClean="0"/>
              <a:t> source code from </a:t>
            </a:r>
            <a:r>
              <a:rPr lang="en-NZ" dirty="0" err="1" smtClean="0"/>
              <a:t>GitHub</a:t>
            </a:r>
            <a:endParaRPr lang="en-NZ" dirty="0" smtClean="0"/>
          </a:p>
          <a:p>
            <a:r>
              <a:rPr lang="en-NZ" dirty="0" smtClean="0"/>
              <a:t>Unzipped</a:t>
            </a:r>
          </a:p>
          <a:p>
            <a:r>
              <a:rPr lang="en-NZ" dirty="0" smtClean="0"/>
              <a:t>Setup a new Git repository</a:t>
            </a:r>
          </a:p>
          <a:p>
            <a:r>
              <a:rPr lang="en-NZ" dirty="0" smtClean="0"/>
              <a:t>Exclude </a:t>
            </a:r>
            <a:r>
              <a:rPr lang="en-NZ" dirty="0" err="1" smtClean="0"/>
              <a:t>NuGet</a:t>
            </a:r>
            <a:r>
              <a:rPr lang="en-NZ" dirty="0" smtClean="0"/>
              <a:t> packages (I missed that in challenge 2)</a:t>
            </a:r>
          </a:p>
          <a:p>
            <a:r>
              <a:rPr lang="en-NZ" dirty="0" err="1" smtClean="0"/>
              <a:t>Checkin</a:t>
            </a:r>
            <a:r>
              <a:rPr lang="en-NZ" dirty="0" smtClean="0"/>
              <a:t> and push</a:t>
            </a:r>
          </a:p>
          <a:p>
            <a:r>
              <a:rPr lang="en-NZ" dirty="0" smtClean="0"/>
              <a:t>Create a new site so we’re back to where I was at the end of stage one</a:t>
            </a:r>
            <a:endParaRPr lang="en-NZ" dirty="0"/>
          </a:p>
        </p:txBody>
      </p:sp>
    </p:spTree>
    <p:extLst>
      <p:ext uri="{BB962C8B-B14F-4D97-AF65-F5344CB8AC3E}">
        <p14:creationId xmlns:p14="http://schemas.microsoft.com/office/powerpoint/2010/main" val="5478231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Facet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333</TotalTime>
  <Words>870</Words>
  <Application>Microsoft Office PowerPoint</Application>
  <PresentationFormat>Widescreen</PresentationFormat>
  <Paragraphs>127</Paragraphs>
  <Slides>17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2" baseType="lpstr">
      <vt:lpstr>Arial</vt:lpstr>
      <vt:lpstr>Trebuchet MS</vt:lpstr>
      <vt:lpstr>Wingdings</vt:lpstr>
      <vt:lpstr>Wingdings 3</vt:lpstr>
      <vt:lpstr>Facet</vt:lpstr>
      <vt:lpstr>The Code Project Windows Azure Developer Contest</vt:lpstr>
      <vt:lpstr>About me</vt:lpstr>
      <vt:lpstr>The Contest</vt:lpstr>
      <vt:lpstr>PowerPoint Presentation</vt:lpstr>
      <vt:lpstr>PowerPoint Presentation</vt:lpstr>
      <vt:lpstr>What will we do today?</vt:lpstr>
      <vt:lpstr>Setup Git and create a local website</vt:lpstr>
      <vt:lpstr>Azure web sites</vt:lpstr>
      <vt:lpstr>First things first – getting setup for v1.0</vt:lpstr>
      <vt:lpstr>Azure Table Storage</vt:lpstr>
      <vt:lpstr>UI features</vt:lpstr>
      <vt:lpstr>SignalR</vt:lpstr>
      <vt:lpstr>Logging with Elmah</vt:lpstr>
      <vt:lpstr>Other cool things I found out</vt:lpstr>
      <vt:lpstr>Thanks to</vt:lpstr>
      <vt:lpstr>What’s next?</vt:lpstr>
      <vt:lpstr>Questions?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CodeProject Windows Azure Developer Contest</dc:title>
  <dc:creator>Phil-Lee</dc:creator>
  <cp:lastModifiedBy>Phil-Lee</cp:lastModifiedBy>
  <cp:revision>38</cp:revision>
  <dcterms:created xsi:type="dcterms:W3CDTF">2013-05-25T05:14:35Z</dcterms:created>
  <dcterms:modified xsi:type="dcterms:W3CDTF">2013-05-28T06:32:57Z</dcterms:modified>
</cp:coreProperties>
</file>